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e74b775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e74b775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74b7750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74b7750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e74b775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e74b775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74b7750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74b7750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e74b7750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e74b7750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74b7750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e74b7750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74b7750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74b7750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dda043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dda043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8091030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809103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8a32606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8a32606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08a32606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08a32606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8a3260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8a3260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8091030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8091030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74b775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74b775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ddc1fdd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ddc1fdd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74b7750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74b7750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Pantry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Rishabh Misra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Barcode Detection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7334" l="0" r="0" t="4722"/>
          <a:stretch/>
        </p:blipFill>
        <p:spPr>
          <a:xfrm>
            <a:off x="1372262" y="712925"/>
            <a:ext cx="6399474" cy="42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Logo </a:t>
            </a:r>
            <a:r>
              <a:rPr lang="en">
                <a:solidFill>
                  <a:schemeClr val="lt1"/>
                </a:solidFill>
              </a:rPr>
              <a:t>Detection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Used Google Cloud Vision API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Struggled with authentication issues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Google logo detection client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425" y="1922875"/>
            <a:ext cx="2894350" cy="28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Logo </a:t>
            </a:r>
            <a:r>
              <a:rPr lang="en">
                <a:solidFill>
                  <a:schemeClr val="lt1"/>
                </a:solidFill>
              </a:rPr>
              <a:t>Detection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" y="1125763"/>
            <a:ext cx="4307525" cy="28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075" y="1201450"/>
            <a:ext cx="3141050" cy="27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Lookup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Primarily focused on barcode lookup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Difficult to find logo detection library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UPC Database API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Returns name+description of object found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50" y="3246530"/>
            <a:ext cx="4714500" cy="1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Putting Everything Together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4" name="Google Shape;164;p26"/>
          <p:cNvGrpSpPr/>
          <p:nvPr/>
        </p:nvGrpSpPr>
        <p:grpSpPr>
          <a:xfrm>
            <a:off x="4571994" y="1363852"/>
            <a:ext cx="3831011" cy="1116734"/>
            <a:chOff x="4712225" y="926125"/>
            <a:chExt cx="3552825" cy="602500"/>
          </a:xfrm>
        </p:grpSpPr>
        <p:pic>
          <p:nvPicPr>
            <p:cNvPr id="165" name="Google Shape;165;p26"/>
            <p:cNvPicPr preferRelativeResize="0"/>
            <p:nvPr/>
          </p:nvPicPr>
          <p:blipFill rotWithShape="1">
            <a:blip r:embed="rId3">
              <a:alphaModFix/>
            </a:blip>
            <a:srcRect b="87649" l="0" r="0" t="0"/>
            <a:stretch/>
          </p:blipFill>
          <p:spPr>
            <a:xfrm>
              <a:off x="4712225" y="926125"/>
              <a:ext cx="3552825" cy="16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6"/>
            <p:cNvPicPr preferRelativeResize="0"/>
            <p:nvPr/>
          </p:nvPicPr>
          <p:blipFill rotWithShape="1">
            <a:blip r:embed="rId3">
              <a:alphaModFix/>
            </a:blip>
            <a:srcRect b="0" l="0" r="0" t="68116"/>
            <a:stretch/>
          </p:blipFill>
          <p:spPr>
            <a:xfrm>
              <a:off x="4712225" y="1094350"/>
              <a:ext cx="3552825" cy="434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31499"/>
            <a:ext cx="3831000" cy="65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025" y="820350"/>
            <a:ext cx="2931700" cy="390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Camera Input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Raspberry Pi Camera Module V2 on Raspberry Pi 4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Not fully set up (lack of hardware)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Have program to periodically take pictures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33024" r="29314" t="12998"/>
          <a:stretch/>
        </p:blipFill>
        <p:spPr>
          <a:xfrm>
            <a:off x="6801675" y="1704900"/>
            <a:ext cx="2030626" cy="31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Future Steps/Goals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Finalizing camera setup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" sz="2400" u="sng">
                <a:solidFill>
                  <a:schemeClr val="lt1"/>
                </a:solidFill>
              </a:rPr>
              <a:t>Tracking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Seeing what does/doesn’t remain in consecutive snaps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Creation of user interface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Questions?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Technological Motivation - Internet of Things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Increased relevance of Internet of Things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Pantries left behind in advancement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126" y="2111475"/>
            <a:ext cx="3429750" cy="26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13" y="0"/>
            <a:ext cx="6839986" cy="50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Personal </a:t>
            </a:r>
            <a:r>
              <a:rPr lang="en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 often don’t remember what runs out in pantry, or even at times what is in the pantry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Going to college - need to manage pantry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604" y="1707700"/>
            <a:ext cx="2316575" cy="32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needed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Easy way for people to track food items within pantries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Accessibility in order to improve user efficiency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Internet connectivity w/ other IoT devices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25" y="2250075"/>
            <a:ext cx="2389599" cy="24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propose creating a visual processing system that uses a camera to observe what is in a pantry at certain times, noting the specific products and the prevalence of each.</a:t>
            </a:r>
            <a:endParaRPr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84325" y="2769000"/>
            <a:ext cx="43740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How I’m going to solve this problem</a:t>
            </a:r>
            <a:endParaRPr i="1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9588" l="0" r="0" t="0"/>
          <a:stretch/>
        </p:blipFill>
        <p:spPr>
          <a:xfrm>
            <a:off x="7684075" y="3819150"/>
            <a:ext cx="1092426" cy="10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813" y="147001"/>
            <a:ext cx="1216950" cy="12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 Overview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1" name="Google Shape;101;p19"/>
          <p:cNvGrpSpPr/>
          <p:nvPr/>
        </p:nvGrpSpPr>
        <p:grpSpPr>
          <a:xfrm>
            <a:off x="269125" y="2403100"/>
            <a:ext cx="1963800" cy="735600"/>
            <a:chOff x="269125" y="2403100"/>
            <a:chExt cx="1963800" cy="735600"/>
          </a:xfrm>
        </p:grpSpPr>
        <p:sp>
          <p:nvSpPr>
            <p:cNvPr id="102" name="Google Shape;102;p19"/>
            <p:cNvSpPr/>
            <p:nvPr/>
          </p:nvSpPr>
          <p:spPr>
            <a:xfrm>
              <a:off x="269125" y="2403100"/>
              <a:ext cx="1362000" cy="73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Camera Input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03" name="Google Shape;103;p19"/>
            <p:cNvCxnSpPr>
              <a:stCxn id="102" idx="3"/>
              <a:endCxn id="104" idx="1"/>
            </p:cNvCxnSpPr>
            <p:nvPr/>
          </p:nvCxnSpPr>
          <p:spPr>
            <a:xfrm>
              <a:off x="1631125" y="2770900"/>
              <a:ext cx="60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5" name="Google Shape;105;p19"/>
          <p:cNvGrpSpPr/>
          <p:nvPr/>
        </p:nvGrpSpPr>
        <p:grpSpPr>
          <a:xfrm>
            <a:off x="2232950" y="1447000"/>
            <a:ext cx="2419800" cy="2647800"/>
            <a:chOff x="2232950" y="1447000"/>
            <a:chExt cx="2419800" cy="2647800"/>
          </a:xfrm>
        </p:grpSpPr>
        <p:grpSp>
          <p:nvGrpSpPr>
            <p:cNvPr id="106" name="Google Shape;106;p19"/>
            <p:cNvGrpSpPr/>
            <p:nvPr/>
          </p:nvGrpSpPr>
          <p:grpSpPr>
            <a:xfrm>
              <a:off x="2232950" y="1447000"/>
              <a:ext cx="1726800" cy="2647800"/>
              <a:chOff x="2232950" y="1447000"/>
              <a:chExt cx="1726800" cy="2647800"/>
            </a:xfrm>
          </p:grpSpPr>
          <p:sp>
            <p:nvSpPr>
              <p:cNvPr id="104" name="Google Shape;104;p19"/>
              <p:cNvSpPr/>
              <p:nvPr/>
            </p:nvSpPr>
            <p:spPr>
              <a:xfrm>
                <a:off x="2232950" y="1447000"/>
                <a:ext cx="1726800" cy="2647800"/>
              </a:xfrm>
              <a:prstGeom prst="rect">
                <a:avLst/>
              </a:prstGeom>
              <a:solidFill>
                <a:srgbClr val="E0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7" name="Google Shape;107;p19"/>
              <p:cNvSpPr/>
              <p:nvPr/>
            </p:nvSpPr>
            <p:spPr>
              <a:xfrm>
                <a:off x="2415350" y="2571750"/>
                <a:ext cx="1362000" cy="735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Proxima Nova"/>
                    <a:ea typeface="Proxima Nova"/>
                    <a:cs typeface="Proxima Nova"/>
                    <a:sym typeface="Proxima Nova"/>
                  </a:rPr>
                  <a:t>Logo Detection</a:t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8" name="Google Shape;108;p19"/>
              <p:cNvSpPr/>
              <p:nvPr/>
            </p:nvSpPr>
            <p:spPr>
              <a:xfrm>
                <a:off x="2415350" y="1617275"/>
                <a:ext cx="1362000" cy="735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Proxima Nova"/>
                    <a:ea typeface="Proxima Nova"/>
                    <a:cs typeface="Proxima Nova"/>
                    <a:sym typeface="Proxima Nova"/>
                  </a:rPr>
                  <a:t>Barcode Detection</a:t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9" name="Google Shape;109;p19"/>
              <p:cNvSpPr txBox="1"/>
              <p:nvPr/>
            </p:nvSpPr>
            <p:spPr>
              <a:xfrm>
                <a:off x="2476125" y="3471150"/>
                <a:ext cx="12402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Proxima Nova"/>
                    <a:ea typeface="Proxima Nova"/>
                    <a:cs typeface="Proxima Nova"/>
                    <a:sym typeface="Proxima Nova"/>
                  </a:rPr>
                  <a:t>Detection</a:t>
                </a:r>
                <a:endParaRPr sz="16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cxnSp>
          <p:nvCxnSpPr>
            <p:cNvPr id="110" name="Google Shape;110;p19"/>
            <p:cNvCxnSpPr>
              <a:stCxn id="104" idx="3"/>
              <a:endCxn id="111" idx="1"/>
            </p:cNvCxnSpPr>
            <p:nvPr/>
          </p:nvCxnSpPr>
          <p:spPr>
            <a:xfrm>
              <a:off x="3959750" y="2770900"/>
              <a:ext cx="69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2" name="Google Shape;112;p19"/>
          <p:cNvGrpSpPr/>
          <p:nvPr/>
        </p:nvGrpSpPr>
        <p:grpSpPr>
          <a:xfrm>
            <a:off x="4652763" y="2403100"/>
            <a:ext cx="2055000" cy="735600"/>
            <a:chOff x="4652763" y="2403100"/>
            <a:chExt cx="2055000" cy="735600"/>
          </a:xfrm>
        </p:grpSpPr>
        <p:sp>
          <p:nvSpPr>
            <p:cNvPr id="111" name="Google Shape;111;p19"/>
            <p:cNvSpPr/>
            <p:nvPr/>
          </p:nvSpPr>
          <p:spPr>
            <a:xfrm>
              <a:off x="4652763" y="2403100"/>
              <a:ext cx="1362000" cy="73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Lookup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13" name="Google Shape;113;p19"/>
            <p:cNvCxnSpPr>
              <a:stCxn id="111" idx="3"/>
              <a:endCxn id="114" idx="1"/>
            </p:cNvCxnSpPr>
            <p:nvPr/>
          </p:nvCxnSpPr>
          <p:spPr>
            <a:xfrm>
              <a:off x="6014763" y="2770900"/>
              <a:ext cx="69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5" name="Google Shape;115;p19"/>
          <p:cNvSpPr/>
          <p:nvPr/>
        </p:nvSpPr>
        <p:spPr>
          <a:xfrm>
            <a:off x="6707800" y="3759300"/>
            <a:ext cx="1362000" cy="73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Tracking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6" name="Google Shape;116;p19"/>
          <p:cNvGrpSpPr/>
          <p:nvPr/>
        </p:nvGrpSpPr>
        <p:grpSpPr>
          <a:xfrm>
            <a:off x="6707800" y="2403100"/>
            <a:ext cx="1362000" cy="1356300"/>
            <a:chOff x="6707800" y="2403100"/>
            <a:chExt cx="1362000" cy="1356300"/>
          </a:xfrm>
        </p:grpSpPr>
        <p:sp>
          <p:nvSpPr>
            <p:cNvPr id="114" name="Google Shape;114;p19"/>
            <p:cNvSpPr/>
            <p:nvPr/>
          </p:nvSpPr>
          <p:spPr>
            <a:xfrm>
              <a:off x="6707800" y="2403100"/>
              <a:ext cx="1362000" cy="73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17" name="Google Shape;117;p19"/>
            <p:cNvCxnSpPr>
              <a:stCxn id="114" idx="2"/>
              <a:endCxn id="115" idx="0"/>
            </p:cNvCxnSpPr>
            <p:nvPr/>
          </p:nvCxnSpPr>
          <p:spPr>
            <a:xfrm>
              <a:off x="7388800" y="3138700"/>
              <a:ext cx="0" cy="62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Winter 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Achieve simultaneous barcode and logo detection &amp; classification in pre-existing photos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Detection to output stage of system overview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975" y="2675100"/>
            <a:ext cx="2030650" cy="20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Barcode Detection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Conducted using ‘pyzbar’ library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Detects bounding box coordinates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Decodes using utf-8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Plots using OpenCV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6443" l="0" r="0" t="6721"/>
          <a:stretch/>
        </p:blipFill>
        <p:spPr>
          <a:xfrm>
            <a:off x="4462550" y="2138203"/>
            <a:ext cx="4260300" cy="273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